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93" r:id="rId10"/>
    <p:sldId id="294" r:id="rId11"/>
    <p:sldId id="266" r:id="rId12"/>
    <p:sldId id="295" r:id="rId13"/>
    <p:sldId id="267" r:id="rId14"/>
    <p:sldId id="268" r:id="rId15"/>
    <p:sldId id="296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88" r:id="rId24"/>
    <p:sldId id="289" r:id="rId25"/>
    <p:sldId id="290" r:id="rId26"/>
    <p:sldId id="297" r:id="rId27"/>
    <p:sldId id="291" r:id="rId28"/>
    <p:sldId id="292" r:id="rId29"/>
    <p:sldId id="287" r:id="rId30"/>
    <p:sldId id="276" r:id="rId31"/>
    <p:sldId id="277" r:id="rId32"/>
    <p:sldId id="278" r:id="rId33"/>
    <p:sldId id="279" r:id="rId34"/>
    <p:sldId id="280" r:id="rId35"/>
    <p:sldId id="298" r:id="rId36"/>
    <p:sldId id="299" r:id="rId37"/>
    <p:sldId id="281" r:id="rId38"/>
    <p:sldId id="282" r:id="rId39"/>
    <p:sldId id="283" r:id="rId40"/>
    <p:sldId id="284" r:id="rId41"/>
    <p:sldId id="285" r:id="rId42"/>
    <p:sldId id="286" r:id="rId43"/>
  </p:sldIdLst>
  <p:sldSz cx="9144000" cy="5761038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82" autoAdjust="0"/>
    <p:restoredTop sz="99708" autoAdjust="0"/>
  </p:normalViewPr>
  <p:slideViewPr>
    <p:cSldViewPr snapToGrid="0" snapToObjects="1">
      <p:cViewPr varScale="1">
        <p:scale>
          <a:sx n="88" d="100"/>
          <a:sy n="88" d="100"/>
        </p:scale>
        <p:origin x="1176" y="84"/>
      </p:cViewPr>
      <p:guideLst>
        <p:guide orient="horz" pos="181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0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79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0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03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1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206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60720"/>
          </a:xfrm>
          <a:prstGeom prst="rect">
            <a:avLst/>
          </a:prstGeom>
        </p:spPr>
      </p:pic>
      <p:pic>
        <p:nvPicPr>
          <p:cNvPr id="5" name="Imagen 4" descr="Agroberries 11 MAPA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05" y="1118971"/>
            <a:ext cx="8008620" cy="286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16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1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60720"/>
          </a:xfrm>
          <a:prstGeom prst="rect">
            <a:avLst/>
          </a:prstGeom>
        </p:spPr>
      </p:pic>
      <p:pic>
        <p:nvPicPr>
          <p:cNvPr id="4" name="Imagen 3" descr="12a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00" y="544774"/>
            <a:ext cx="3147585" cy="478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48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Agroberries 12 FOND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2425" cy="576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187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5"/>
            <a:ext cx="9132425" cy="575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76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1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089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05"/>
            <a:ext cx="9132423" cy="575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26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05"/>
            <a:ext cx="9132423" cy="575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441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05"/>
            <a:ext cx="9132422" cy="575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37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60720"/>
          </a:xfrm>
          <a:prstGeom prst="rect">
            <a:avLst/>
          </a:prstGeom>
        </p:spPr>
      </p:pic>
      <p:pic>
        <p:nvPicPr>
          <p:cNvPr id="4" name="Imagen 3" descr="Agroberries 3 mapa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182" y="139700"/>
            <a:ext cx="4953000" cy="547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37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05"/>
            <a:ext cx="9132422" cy="575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02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31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0001" cy="57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87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Agroberries 20 FOND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60720"/>
          </a:xfrm>
          <a:prstGeom prst="rect">
            <a:avLst/>
          </a:prstGeom>
        </p:spPr>
      </p:pic>
      <p:pic>
        <p:nvPicPr>
          <p:cNvPr id="5" name="Imagen 4" descr="Agroberries 20 MAPA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005" y="1319196"/>
            <a:ext cx="6606540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7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2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324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3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60720"/>
          </a:xfrm>
          <a:prstGeom prst="rect">
            <a:avLst/>
          </a:prstGeom>
        </p:spPr>
      </p:pic>
      <p:pic>
        <p:nvPicPr>
          <p:cNvPr id="7" name="Imagen 6" descr="Agroberries 21 MAPA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569" y="2843660"/>
            <a:ext cx="1485900" cy="119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6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Agroberries 22 FOND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20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60720"/>
          </a:xfrm>
          <a:prstGeom prst="rect">
            <a:avLst/>
          </a:prstGeom>
        </p:spPr>
      </p:pic>
      <p:pic>
        <p:nvPicPr>
          <p:cNvPr id="4" name="Imagen 3" descr="Agroberries 23 BERRI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" y="0"/>
            <a:ext cx="9136448" cy="576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9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Agroberries 24 FOND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25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830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60720"/>
          </a:xfrm>
          <a:prstGeom prst="rect">
            <a:avLst/>
          </a:prstGeom>
        </p:spPr>
      </p:pic>
      <p:pic>
        <p:nvPicPr>
          <p:cNvPr id="3" name="Imagen 2" descr="03a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56" y="1419585"/>
            <a:ext cx="4123107" cy="3521027"/>
          </a:xfrm>
          <a:prstGeom prst="rect">
            <a:avLst/>
          </a:prstGeom>
        </p:spPr>
      </p:pic>
      <p:pic>
        <p:nvPicPr>
          <p:cNvPr id="4" name="Imagen 3" descr="03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035" y="723701"/>
            <a:ext cx="1775756" cy="403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8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3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352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3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220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Agroberries 26 FOND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60720"/>
          </a:xfrm>
          <a:prstGeom prst="rect">
            <a:avLst/>
          </a:prstGeom>
        </p:spPr>
      </p:pic>
      <p:pic>
        <p:nvPicPr>
          <p:cNvPr id="5" name="Imagen 4" descr="Agroberries 26 MAPA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930" y="774960"/>
            <a:ext cx="6903720" cy="493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08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Agroberries 27 FOND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610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Agroberries 28 FOND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435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Agroberries 29 FOND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129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Agroberries 30 FOND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761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42_fin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763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235440" cy="581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476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" y="0"/>
            <a:ext cx="9134334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476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60720"/>
          </a:xfrm>
          <a:prstGeom prst="rect">
            <a:avLst/>
          </a:prstGeom>
        </p:spPr>
      </p:pic>
      <p:pic>
        <p:nvPicPr>
          <p:cNvPr id="4" name="Imagen 3" descr="Agroberries 5 MAPA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37" y="84080"/>
            <a:ext cx="4953000" cy="547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78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" y="0"/>
            <a:ext cx="9134334" cy="576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873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7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855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601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20" y="-11807"/>
            <a:ext cx="9235440" cy="581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349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60720"/>
          </a:xfrm>
          <a:prstGeom prst="rect">
            <a:avLst/>
          </a:prstGeom>
        </p:spPr>
      </p:pic>
      <p:pic>
        <p:nvPicPr>
          <p:cNvPr id="5" name="Imagen 4" descr="Agroberries 6 MAPA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509" y="74810"/>
            <a:ext cx="4960620" cy="547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9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Agroberries 7 FOND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60720"/>
          </a:xfrm>
          <a:prstGeom prst="rect">
            <a:avLst/>
          </a:prstGeom>
        </p:spPr>
      </p:pic>
      <p:pic>
        <p:nvPicPr>
          <p:cNvPr id="4" name="Imagen 3" descr="Agroberries 7 MAPA BC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686" y="1252838"/>
            <a:ext cx="6979920" cy="37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16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Agroberries 8 FOND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61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Agroberries 9 FOND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70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08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60720"/>
          </a:xfrm>
          <a:prstGeom prst="rect">
            <a:avLst/>
          </a:prstGeom>
        </p:spPr>
      </p:pic>
      <p:pic>
        <p:nvPicPr>
          <p:cNvPr id="4" name="Imagen 3" descr="Agroberries 10 MAPA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22" y="1073076"/>
            <a:ext cx="820674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32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645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86" r:id="rId10"/>
    <p:sldLayoutId id="2147483687" r:id="rId11"/>
    <p:sldLayoutId id="2147483659" r:id="rId12"/>
    <p:sldLayoutId id="2147483688" r:id="rId13"/>
    <p:sldLayoutId id="2147483660" r:id="rId14"/>
    <p:sldLayoutId id="2147483661" r:id="rId15"/>
    <p:sldLayoutId id="2147483689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80" r:id="rId24"/>
    <p:sldLayoutId id="2147483669" r:id="rId25"/>
    <p:sldLayoutId id="2147483670" r:id="rId26"/>
    <p:sldLayoutId id="2147483671" r:id="rId27"/>
    <p:sldLayoutId id="2147483672" r:id="rId28"/>
    <p:sldLayoutId id="2147483673" r:id="rId29"/>
    <p:sldLayoutId id="2147483691" r:id="rId30"/>
    <p:sldLayoutId id="2147483692" r:id="rId31"/>
    <p:sldLayoutId id="2147483674" r:id="rId32"/>
    <p:sldLayoutId id="2147483675" r:id="rId33"/>
    <p:sldLayoutId id="2147483676" r:id="rId34"/>
    <p:sldLayoutId id="2147483677" r:id="rId35"/>
    <p:sldLayoutId id="2147483678" r:id="rId36"/>
    <p:sldLayoutId id="2147483679" r:id="rId37"/>
    <p:sldLayoutId id="2147483681" r:id="rId38"/>
    <p:sldLayoutId id="2147483682" r:id="rId39"/>
    <p:sldLayoutId id="2147483683" r:id="rId40"/>
    <p:sldLayoutId id="2147483684" r:id="rId41"/>
    <p:sldLayoutId id="2147483690" r:id="rId42"/>
    <p:sldLayoutId id="2147483685" r:id="rId43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g"/><Relationship Id="rId3" Type="http://schemas.openxmlformats.org/officeDocument/2006/relationships/image" Target="../media/image94.jpg"/><Relationship Id="rId7" Type="http://schemas.openxmlformats.org/officeDocument/2006/relationships/image" Target="../media/image98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7.jpg"/><Relationship Id="rId5" Type="http://schemas.openxmlformats.org/officeDocument/2006/relationships/image" Target="../media/image96.jpg"/><Relationship Id="rId4" Type="http://schemas.openxmlformats.org/officeDocument/2006/relationships/image" Target="../media/image9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3.png"/><Relationship Id="rId11" Type="http://schemas.openxmlformats.org/officeDocument/2006/relationships/image" Target="../media/image148.png"/><Relationship Id="rId5" Type="http://schemas.openxmlformats.org/officeDocument/2006/relationships/image" Target="../media/image142.png"/><Relationship Id="rId10" Type="http://schemas.openxmlformats.org/officeDocument/2006/relationships/image" Target="../media/image147.png"/><Relationship Id="rId4" Type="http://schemas.openxmlformats.org/officeDocument/2006/relationships/image" Target="../media/image141.png"/><Relationship Id="rId9" Type="http://schemas.openxmlformats.org/officeDocument/2006/relationships/image" Target="../media/image1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161.png"/><Relationship Id="rId7" Type="http://schemas.openxmlformats.org/officeDocument/2006/relationships/image" Target="../media/image165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171.png"/><Relationship Id="rId7" Type="http://schemas.openxmlformats.org/officeDocument/2006/relationships/image" Target="../media/image175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4.png"/><Relationship Id="rId11" Type="http://schemas.openxmlformats.org/officeDocument/2006/relationships/image" Target="../media/image179.png"/><Relationship Id="rId5" Type="http://schemas.openxmlformats.org/officeDocument/2006/relationships/image" Target="../media/image173.png"/><Relationship Id="rId10" Type="http://schemas.openxmlformats.org/officeDocument/2006/relationships/image" Target="../media/image178.png"/><Relationship Id="rId4" Type="http://schemas.openxmlformats.org/officeDocument/2006/relationships/image" Target="../media/image172.png"/><Relationship Id="rId9" Type="http://schemas.openxmlformats.org/officeDocument/2006/relationships/image" Target="../media/image17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image" Target="../media/image181.png"/><Relationship Id="rId7" Type="http://schemas.openxmlformats.org/officeDocument/2006/relationships/image" Target="../media/image185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10" Type="http://schemas.openxmlformats.org/officeDocument/2006/relationships/image" Target="../media/image188.png"/><Relationship Id="rId4" Type="http://schemas.openxmlformats.org/officeDocument/2006/relationships/image" Target="../media/image182.png"/><Relationship Id="rId9" Type="http://schemas.openxmlformats.org/officeDocument/2006/relationships/image" Target="../media/image18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3" Type="http://schemas.openxmlformats.org/officeDocument/2006/relationships/image" Target="../media/image190.png"/><Relationship Id="rId7" Type="http://schemas.openxmlformats.org/officeDocument/2006/relationships/image" Target="../media/image194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9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03.png"/><Relationship Id="rId4" Type="http://schemas.openxmlformats.org/officeDocument/2006/relationships/image" Target="../media/image20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7" Type="http://schemas.openxmlformats.org/officeDocument/2006/relationships/image" Target="../media/image211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10.png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15.png"/><Relationship Id="rId4" Type="http://schemas.openxmlformats.org/officeDocument/2006/relationships/image" Target="../media/image21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19.png"/><Relationship Id="rId4" Type="http://schemas.openxmlformats.org/officeDocument/2006/relationships/image" Target="../media/image2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2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2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1.png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10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0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56" y="2126162"/>
            <a:ext cx="1805940" cy="1805940"/>
          </a:xfrm>
          <a:prstGeom prst="rect">
            <a:avLst/>
          </a:prstGeom>
        </p:spPr>
      </p:pic>
      <p:pic>
        <p:nvPicPr>
          <p:cNvPr id="3" name="Imagen 2" descr="10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361" y="2126162"/>
            <a:ext cx="1805940" cy="1805940"/>
          </a:xfrm>
          <a:prstGeom prst="rect">
            <a:avLst/>
          </a:prstGeom>
        </p:spPr>
      </p:pic>
      <p:pic>
        <p:nvPicPr>
          <p:cNvPr id="4" name="Imagen 3" descr="10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567" y="2126162"/>
            <a:ext cx="1813560" cy="1805940"/>
          </a:xfrm>
          <a:prstGeom prst="rect">
            <a:avLst/>
          </a:prstGeom>
        </p:spPr>
      </p:pic>
      <p:pic>
        <p:nvPicPr>
          <p:cNvPr id="5" name="Imagen 4" descr="10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97" y="1185472"/>
            <a:ext cx="990600" cy="594360"/>
          </a:xfrm>
          <a:prstGeom prst="rect">
            <a:avLst/>
          </a:prstGeom>
        </p:spPr>
      </p:pic>
      <p:pic>
        <p:nvPicPr>
          <p:cNvPr id="6" name="Imagen 5" descr="10a_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3" y="4252762"/>
            <a:ext cx="2331720" cy="198120"/>
          </a:xfrm>
          <a:prstGeom prst="rect">
            <a:avLst/>
          </a:prstGeom>
        </p:spPr>
      </p:pic>
      <p:pic>
        <p:nvPicPr>
          <p:cNvPr id="7" name="Imagen 6" descr="10b_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021" y="4252762"/>
            <a:ext cx="2156460" cy="198120"/>
          </a:xfrm>
          <a:prstGeom prst="rect">
            <a:avLst/>
          </a:prstGeom>
        </p:spPr>
      </p:pic>
      <p:pic>
        <p:nvPicPr>
          <p:cNvPr id="8" name="Imagen 7" descr="10c_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874" y="4252762"/>
            <a:ext cx="1836420" cy="19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28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Agroberries 11 MAPA EEUU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298" y="1928736"/>
            <a:ext cx="1424940" cy="952500"/>
          </a:xfrm>
          <a:prstGeom prst="rect">
            <a:avLst/>
          </a:prstGeom>
        </p:spPr>
      </p:pic>
      <p:pic>
        <p:nvPicPr>
          <p:cNvPr id="5" name="Imagen 4" descr="Agroberries 11 MAPA SUD 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250" y="3137321"/>
            <a:ext cx="1005840" cy="1760220"/>
          </a:xfrm>
          <a:prstGeom prst="rect">
            <a:avLst/>
          </a:prstGeom>
        </p:spPr>
      </p:pic>
      <p:pic>
        <p:nvPicPr>
          <p:cNvPr id="7" name="Imagen 6" descr="Agroberries 11 MAPA ASI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095" y="1625321"/>
            <a:ext cx="2804160" cy="3070860"/>
          </a:xfrm>
          <a:prstGeom prst="rect">
            <a:avLst/>
          </a:prstGeom>
        </p:spPr>
      </p:pic>
      <p:pic>
        <p:nvPicPr>
          <p:cNvPr id="9" name="Imagen 8" descr="Agroberries 11 MAPA EUROP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384" y="1830285"/>
            <a:ext cx="899160" cy="548640"/>
          </a:xfrm>
          <a:prstGeom prst="rect">
            <a:avLst/>
          </a:prstGeom>
        </p:spPr>
      </p:pic>
      <p:pic>
        <p:nvPicPr>
          <p:cNvPr id="11" name="Imagen 10" descr="Agroberries 11 MAPA AFRIC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938" y="3340156"/>
            <a:ext cx="579120" cy="952500"/>
          </a:xfrm>
          <a:prstGeom prst="rect">
            <a:avLst/>
          </a:prstGeom>
        </p:spPr>
      </p:pic>
      <p:pic>
        <p:nvPicPr>
          <p:cNvPr id="13" name="Imagen 12" descr="Agroberries 11 MAPA ORIENT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70" y="2331303"/>
            <a:ext cx="1645920" cy="342900"/>
          </a:xfrm>
          <a:prstGeom prst="rect">
            <a:avLst/>
          </a:prstGeom>
        </p:spPr>
      </p:pic>
      <p:pic>
        <p:nvPicPr>
          <p:cNvPr id="4" name="Imagen 3" descr="11a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49" y="2258555"/>
            <a:ext cx="1821484" cy="1882454"/>
          </a:xfrm>
          <a:prstGeom prst="rect">
            <a:avLst/>
          </a:prstGeom>
        </p:spPr>
      </p:pic>
      <p:pic>
        <p:nvPicPr>
          <p:cNvPr id="15" name="Imagen 14" descr="11b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235" y="3873078"/>
            <a:ext cx="1249888" cy="1272752"/>
          </a:xfrm>
          <a:prstGeom prst="rect">
            <a:avLst/>
          </a:prstGeom>
        </p:spPr>
      </p:pic>
      <p:pic>
        <p:nvPicPr>
          <p:cNvPr id="16" name="Imagen 15" descr="11c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931" y="2499297"/>
            <a:ext cx="1013629" cy="609702"/>
          </a:xfrm>
          <a:prstGeom prst="rect">
            <a:avLst/>
          </a:prstGeom>
        </p:spPr>
      </p:pic>
      <p:pic>
        <p:nvPicPr>
          <p:cNvPr id="17" name="Imagen 16" descr="11d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493" y="1631282"/>
            <a:ext cx="967901" cy="678293"/>
          </a:xfrm>
          <a:prstGeom prst="rect">
            <a:avLst/>
          </a:prstGeom>
        </p:spPr>
      </p:pic>
      <p:pic>
        <p:nvPicPr>
          <p:cNvPr id="18" name="Imagen 17" descr="11e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459" y="4123491"/>
            <a:ext cx="663050" cy="708778"/>
          </a:xfrm>
          <a:prstGeom prst="rect">
            <a:avLst/>
          </a:prstGeom>
        </p:spPr>
      </p:pic>
      <p:pic>
        <p:nvPicPr>
          <p:cNvPr id="19" name="Imagen 18" descr="11f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231" y="2400996"/>
            <a:ext cx="815476" cy="60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15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"/>
                            </p:stCondLst>
                            <p:childTnLst>
                              <p:par>
                                <p:cTn id="6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12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00" y="543913"/>
            <a:ext cx="3147585" cy="4786158"/>
          </a:xfrm>
          <a:prstGeom prst="rect">
            <a:avLst/>
          </a:prstGeom>
        </p:spPr>
      </p:pic>
      <p:pic>
        <p:nvPicPr>
          <p:cNvPr id="4" name="Imagen 3" descr="12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00" y="543913"/>
            <a:ext cx="3147585" cy="4786158"/>
          </a:xfrm>
          <a:prstGeom prst="rect">
            <a:avLst/>
          </a:prstGeom>
        </p:spPr>
      </p:pic>
      <p:pic>
        <p:nvPicPr>
          <p:cNvPr id="5" name="Imagen 4" descr="12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00" y="543913"/>
            <a:ext cx="3147585" cy="4786158"/>
          </a:xfrm>
          <a:prstGeom prst="rect">
            <a:avLst/>
          </a:prstGeom>
        </p:spPr>
      </p:pic>
      <p:pic>
        <p:nvPicPr>
          <p:cNvPr id="2" name="Imagen 1" descr="12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00" y="543913"/>
            <a:ext cx="3147585" cy="4786158"/>
          </a:xfrm>
          <a:prstGeom prst="rect">
            <a:avLst/>
          </a:prstGeom>
        </p:spPr>
      </p:pic>
      <p:pic>
        <p:nvPicPr>
          <p:cNvPr id="6" name="Imagen 5" descr="12f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00" y="543913"/>
            <a:ext cx="3147585" cy="4786158"/>
          </a:xfrm>
          <a:prstGeom prst="rect">
            <a:avLst/>
          </a:prstGeom>
        </p:spPr>
      </p:pic>
      <p:pic>
        <p:nvPicPr>
          <p:cNvPr id="7" name="Imagen 6" descr="12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600" y="3559521"/>
            <a:ext cx="2080607" cy="1897696"/>
          </a:xfrm>
          <a:prstGeom prst="rect">
            <a:avLst/>
          </a:prstGeom>
        </p:spPr>
      </p:pic>
      <p:pic>
        <p:nvPicPr>
          <p:cNvPr id="8" name="Imagen 7" descr="12h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499" y="3783608"/>
            <a:ext cx="1630952" cy="1638573"/>
          </a:xfrm>
          <a:prstGeom prst="rect">
            <a:avLst/>
          </a:prstGeom>
        </p:spPr>
      </p:pic>
      <p:pic>
        <p:nvPicPr>
          <p:cNvPr id="9" name="Imagen 8" descr="12i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580" y="1940399"/>
            <a:ext cx="2057743" cy="1592845"/>
          </a:xfrm>
          <a:prstGeom prst="rect">
            <a:avLst/>
          </a:prstGeom>
        </p:spPr>
      </p:pic>
      <p:pic>
        <p:nvPicPr>
          <p:cNvPr id="11" name="Imagen 10" descr="12j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534" y="2638979"/>
            <a:ext cx="1882454" cy="1333722"/>
          </a:xfrm>
          <a:prstGeom prst="rect">
            <a:avLst/>
          </a:prstGeom>
        </p:spPr>
      </p:pic>
      <p:pic>
        <p:nvPicPr>
          <p:cNvPr id="12" name="Imagen 11" descr="12k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783" y="929279"/>
            <a:ext cx="1798620" cy="122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3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0935"/>
            <a:ext cx="1882454" cy="3620103"/>
          </a:xfrm>
          <a:prstGeom prst="rect">
            <a:avLst/>
          </a:prstGeom>
        </p:spPr>
      </p:pic>
      <p:pic>
        <p:nvPicPr>
          <p:cNvPr id="5" name="Imagen 4" descr="13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839" y="635000"/>
            <a:ext cx="6584777" cy="447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1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14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63" y="2165574"/>
            <a:ext cx="998386" cy="3589618"/>
          </a:xfrm>
          <a:prstGeom prst="rect">
            <a:avLst/>
          </a:prstGeom>
        </p:spPr>
      </p:pic>
      <p:pic>
        <p:nvPicPr>
          <p:cNvPr id="5" name="Imagen 4" descr="14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206" y="914400"/>
            <a:ext cx="6577156" cy="392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77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5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62" y="3575890"/>
            <a:ext cx="998386" cy="1653816"/>
          </a:xfrm>
          <a:prstGeom prst="rect">
            <a:avLst/>
          </a:prstGeom>
        </p:spPr>
      </p:pic>
      <p:pic>
        <p:nvPicPr>
          <p:cNvPr id="3" name="Imagen 2" descr="15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549" y="1562991"/>
            <a:ext cx="3703937" cy="3688695"/>
          </a:xfrm>
          <a:prstGeom prst="rect">
            <a:avLst/>
          </a:prstGeom>
        </p:spPr>
      </p:pic>
      <p:pic>
        <p:nvPicPr>
          <p:cNvPr id="4" name="Imagen 3" descr="15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942" y="700682"/>
            <a:ext cx="6287548" cy="269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16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16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41" y="2582927"/>
            <a:ext cx="952659" cy="2636959"/>
          </a:xfrm>
          <a:prstGeom prst="rect">
            <a:avLst/>
          </a:prstGeom>
        </p:spPr>
      </p:pic>
      <p:pic>
        <p:nvPicPr>
          <p:cNvPr id="5" name="Imagen 4" descr="16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825" y="443190"/>
            <a:ext cx="5060523" cy="504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8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17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62" y="2570227"/>
            <a:ext cx="1280373" cy="2667444"/>
          </a:xfrm>
          <a:prstGeom prst="rect">
            <a:avLst/>
          </a:prstGeom>
        </p:spPr>
      </p:pic>
      <p:pic>
        <p:nvPicPr>
          <p:cNvPr id="5" name="Imagen 4" descr="17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913" y="681426"/>
            <a:ext cx="5875999" cy="461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20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Agroberries 16 TITUL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233" y="1597478"/>
            <a:ext cx="2621280" cy="28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2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19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55" y="1807458"/>
            <a:ext cx="998386" cy="2972295"/>
          </a:xfrm>
          <a:prstGeom prst="rect">
            <a:avLst/>
          </a:prstGeom>
        </p:spPr>
      </p:pic>
      <p:pic>
        <p:nvPicPr>
          <p:cNvPr id="5" name="Imagen 4" descr="19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470" y="1088698"/>
            <a:ext cx="5853135" cy="387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15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472" y="3293109"/>
            <a:ext cx="2689860" cy="12192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061" y="1330270"/>
            <a:ext cx="2164079" cy="121586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598" y="2037361"/>
            <a:ext cx="2834640" cy="12192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013" y="4289070"/>
            <a:ext cx="219456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49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20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82" y="2476500"/>
            <a:ext cx="807855" cy="792612"/>
          </a:xfrm>
          <a:prstGeom prst="rect">
            <a:avLst/>
          </a:prstGeom>
        </p:spPr>
      </p:pic>
      <p:pic>
        <p:nvPicPr>
          <p:cNvPr id="5" name="Imagen 4" descr="20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352" y="900390"/>
            <a:ext cx="5715952" cy="411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4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Agroberries 19 TITUL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979" y="1725868"/>
            <a:ext cx="628650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2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Agroberries 20 MAPA EEUU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30" y="1970052"/>
            <a:ext cx="2887980" cy="1744980"/>
          </a:xfrm>
          <a:prstGeom prst="rect">
            <a:avLst/>
          </a:prstGeom>
        </p:spPr>
      </p:pic>
      <p:pic>
        <p:nvPicPr>
          <p:cNvPr id="3" name="Imagen 2" descr="Agroberries 20 PASTILLA EEUU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842" y="2682633"/>
            <a:ext cx="1592580" cy="701040"/>
          </a:xfrm>
          <a:prstGeom prst="rect">
            <a:avLst/>
          </a:prstGeom>
        </p:spPr>
      </p:pic>
      <p:pic>
        <p:nvPicPr>
          <p:cNvPr id="4" name="Imagen 3" descr="Agroberries 20 MAPA CANAD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87" y="993624"/>
            <a:ext cx="4785360" cy="1074420"/>
          </a:xfrm>
          <a:prstGeom prst="rect">
            <a:avLst/>
          </a:prstGeom>
        </p:spPr>
      </p:pic>
      <p:pic>
        <p:nvPicPr>
          <p:cNvPr id="5" name="Imagen 4" descr="Agroberries 20 PASTILLA CANAD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889" y="836448"/>
            <a:ext cx="1440180" cy="563880"/>
          </a:xfrm>
          <a:prstGeom prst="rect">
            <a:avLst/>
          </a:prstGeom>
        </p:spPr>
      </p:pic>
      <p:pic>
        <p:nvPicPr>
          <p:cNvPr id="6" name="Imagen 5" descr="Agroberries 20 MAPA EUROP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392" y="1409465"/>
            <a:ext cx="1127760" cy="1066800"/>
          </a:xfrm>
          <a:prstGeom prst="rect">
            <a:avLst/>
          </a:prstGeom>
        </p:spPr>
      </p:pic>
      <p:pic>
        <p:nvPicPr>
          <p:cNvPr id="7" name="Imagen 6" descr="Agroberries 20 PASTILLA EUROPA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592" y="921044"/>
            <a:ext cx="1325880" cy="922020"/>
          </a:xfrm>
          <a:prstGeom prst="rect">
            <a:avLst/>
          </a:prstGeom>
        </p:spPr>
      </p:pic>
      <p:pic>
        <p:nvPicPr>
          <p:cNvPr id="8" name="Imagen 7" descr="Agroberries 20 MAPA ASIA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043" y="2068044"/>
            <a:ext cx="1333500" cy="853440"/>
          </a:xfrm>
          <a:prstGeom prst="rect">
            <a:avLst/>
          </a:prstGeom>
        </p:spPr>
      </p:pic>
      <p:pic>
        <p:nvPicPr>
          <p:cNvPr id="9" name="Imagen 8" descr="Agroberries 20 PASTILLA ASIA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173" y="2095455"/>
            <a:ext cx="1348740" cy="472440"/>
          </a:xfrm>
          <a:prstGeom prst="rect">
            <a:avLst/>
          </a:prstGeom>
        </p:spPr>
      </p:pic>
      <p:pic>
        <p:nvPicPr>
          <p:cNvPr id="10" name="Imagen 9" descr="Agroberries 20 MAPA OCEANIA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179" y="3696758"/>
            <a:ext cx="1203960" cy="891540"/>
          </a:xfrm>
          <a:prstGeom prst="rect">
            <a:avLst/>
          </a:prstGeom>
        </p:spPr>
      </p:pic>
      <p:pic>
        <p:nvPicPr>
          <p:cNvPr id="11" name="Imagen 10" descr="Agroberries 20 PASTILLA OCEANIA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256" y="4297291"/>
            <a:ext cx="111252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0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Agroberries Ad1 retai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66" y="1295400"/>
            <a:ext cx="1874520" cy="3162300"/>
          </a:xfrm>
          <a:prstGeom prst="rect">
            <a:avLst/>
          </a:prstGeom>
        </p:spPr>
      </p:pic>
      <p:pic>
        <p:nvPicPr>
          <p:cNvPr id="5" name="Imagen 4" descr="Agroberries Ad1 Terminal marke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067" y="1282700"/>
            <a:ext cx="2529840" cy="3192780"/>
          </a:xfrm>
          <a:prstGeom prst="rect">
            <a:avLst/>
          </a:prstGeom>
        </p:spPr>
      </p:pic>
      <p:pic>
        <p:nvPicPr>
          <p:cNvPr id="6" name="Imagen 5" descr="Agroberries Ad1 food servic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867" y="1270000"/>
            <a:ext cx="216408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18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24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82" y="2329801"/>
            <a:ext cx="2187304" cy="2690308"/>
          </a:xfrm>
          <a:prstGeom prst="rect">
            <a:avLst/>
          </a:prstGeom>
        </p:spPr>
      </p:pic>
      <p:pic>
        <p:nvPicPr>
          <p:cNvPr id="5" name="Imagen 4" descr="24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448" y="1221398"/>
            <a:ext cx="3711558" cy="3696316"/>
          </a:xfrm>
          <a:prstGeom prst="rect">
            <a:avLst/>
          </a:prstGeom>
        </p:spPr>
      </p:pic>
      <p:pic>
        <p:nvPicPr>
          <p:cNvPr id="7" name="Imagen 6" descr="24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507" y="650331"/>
            <a:ext cx="6295169" cy="461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1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25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51" y="1279634"/>
            <a:ext cx="6508565" cy="3772529"/>
          </a:xfrm>
          <a:prstGeom prst="rect">
            <a:avLst/>
          </a:prstGeom>
        </p:spPr>
      </p:pic>
      <p:pic>
        <p:nvPicPr>
          <p:cNvPr id="7" name="Imagen 6" descr="25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573" y="2717800"/>
            <a:ext cx="1707164" cy="31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40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26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42" y="2489200"/>
            <a:ext cx="792612" cy="769748"/>
          </a:xfrm>
          <a:prstGeom prst="rect">
            <a:avLst/>
          </a:prstGeom>
        </p:spPr>
      </p:pic>
      <p:pic>
        <p:nvPicPr>
          <p:cNvPr id="3" name="Imagen 2" descr="26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300" y="1003300"/>
            <a:ext cx="5609255" cy="374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0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Agroberries Ad 4 Grafic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1257300"/>
            <a:ext cx="7869936" cy="323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6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Agroberries Ad 5 muy car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95" y="1355686"/>
            <a:ext cx="1653540" cy="15621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425" y="1162693"/>
            <a:ext cx="1653540" cy="1562100"/>
          </a:xfrm>
          <a:prstGeom prst="rect">
            <a:avLst/>
          </a:prstGeom>
        </p:spPr>
      </p:pic>
      <p:pic>
        <p:nvPicPr>
          <p:cNvPr id="4" name="Imagen 3" descr="Agroberries Ad 5 las compramo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364" y="852766"/>
            <a:ext cx="2186940" cy="2065020"/>
          </a:xfrm>
          <a:prstGeom prst="rect">
            <a:avLst/>
          </a:prstGeom>
        </p:spPr>
      </p:pic>
      <p:pic>
        <p:nvPicPr>
          <p:cNvPr id="5" name="Imagen 4" descr="Agroberries Ad 5 no s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00" y="3230339"/>
            <a:ext cx="1653540" cy="1562100"/>
          </a:xfrm>
          <a:prstGeom prst="rect">
            <a:avLst/>
          </a:prstGeom>
        </p:spPr>
      </p:pic>
      <p:pic>
        <p:nvPicPr>
          <p:cNvPr id="6" name="Imagen 5" descr="Agroberries Ad 5 no esta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657" y="3110780"/>
            <a:ext cx="1653540" cy="1562100"/>
          </a:xfrm>
          <a:prstGeom prst="rect">
            <a:avLst/>
          </a:prstGeom>
        </p:spPr>
      </p:pic>
      <p:pic>
        <p:nvPicPr>
          <p:cNvPr id="7" name="Imagen 6" descr="Agroberries Ad 5 primavera-veran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224" y="3364114"/>
            <a:ext cx="1783080" cy="1684020"/>
          </a:xfrm>
          <a:prstGeom prst="rect">
            <a:avLst/>
          </a:prstGeom>
        </p:spPr>
      </p:pic>
      <p:pic>
        <p:nvPicPr>
          <p:cNvPr id="8" name="Imagen 7" descr="Agroberries Ad 5 fruta domestica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347" y="2134341"/>
            <a:ext cx="1783080" cy="168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27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29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9" y="2869330"/>
            <a:ext cx="1272752" cy="1981530"/>
          </a:xfrm>
          <a:prstGeom prst="rect">
            <a:avLst/>
          </a:prstGeom>
        </p:spPr>
      </p:pic>
      <p:pic>
        <p:nvPicPr>
          <p:cNvPr id="6" name="Imagen 5" descr="29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640" y="1391743"/>
            <a:ext cx="7141130" cy="3658210"/>
          </a:xfrm>
          <a:prstGeom prst="rect">
            <a:avLst/>
          </a:prstGeom>
        </p:spPr>
      </p:pic>
      <p:pic>
        <p:nvPicPr>
          <p:cNvPr id="7" name="Imagen 6" descr="29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901" y="2100318"/>
            <a:ext cx="6889628" cy="158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3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03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90" y="4544428"/>
            <a:ext cx="1181297" cy="838340"/>
          </a:xfrm>
          <a:prstGeom prst="rect">
            <a:avLst/>
          </a:prstGeom>
        </p:spPr>
      </p:pic>
      <p:pic>
        <p:nvPicPr>
          <p:cNvPr id="11" name="Imagen 10" descr="03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31" y="3398095"/>
            <a:ext cx="1036493" cy="1143190"/>
          </a:xfrm>
          <a:prstGeom prst="rect">
            <a:avLst/>
          </a:prstGeom>
        </p:spPr>
      </p:pic>
      <p:pic>
        <p:nvPicPr>
          <p:cNvPr id="12" name="Imagen 11" descr="03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745" y="702002"/>
            <a:ext cx="2072985" cy="4039273"/>
          </a:xfrm>
          <a:prstGeom prst="rect">
            <a:avLst/>
          </a:prstGeom>
        </p:spPr>
      </p:pic>
      <p:pic>
        <p:nvPicPr>
          <p:cNvPr id="13" name="Imagen 12" descr="03f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028" y="1328241"/>
            <a:ext cx="1173676" cy="227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70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Agroberries 21 MAPA EEUU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862" y="622053"/>
            <a:ext cx="3383280" cy="2423160"/>
          </a:xfrm>
          <a:prstGeom prst="rect">
            <a:avLst/>
          </a:prstGeom>
        </p:spPr>
      </p:pic>
      <p:pic>
        <p:nvPicPr>
          <p:cNvPr id="15" name="Imagen 14" descr="30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410" y="3938767"/>
            <a:ext cx="884067" cy="1531875"/>
          </a:xfrm>
          <a:prstGeom prst="rect">
            <a:avLst/>
          </a:prstGeom>
        </p:spPr>
      </p:pic>
      <p:pic>
        <p:nvPicPr>
          <p:cNvPr id="3" name="Imagen 2" descr="30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68" y="1532689"/>
            <a:ext cx="2575989" cy="914552"/>
          </a:xfrm>
          <a:prstGeom prst="rect">
            <a:avLst/>
          </a:prstGeom>
        </p:spPr>
      </p:pic>
      <p:pic>
        <p:nvPicPr>
          <p:cNvPr id="4" name="Imagen 3" descr="30c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99" y="2313602"/>
            <a:ext cx="2728415" cy="685914"/>
          </a:xfrm>
          <a:prstGeom prst="rect">
            <a:avLst/>
          </a:prstGeom>
        </p:spPr>
      </p:pic>
      <p:pic>
        <p:nvPicPr>
          <p:cNvPr id="5" name="Imagen 4" descr="30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26" y="2981752"/>
            <a:ext cx="2522640" cy="655429"/>
          </a:xfrm>
          <a:prstGeom prst="rect">
            <a:avLst/>
          </a:prstGeom>
        </p:spPr>
      </p:pic>
      <p:pic>
        <p:nvPicPr>
          <p:cNvPr id="6" name="Imagen 5" descr="30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4" y="3462475"/>
            <a:ext cx="2469291" cy="617323"/>
          </a:xfrm>
          <a:prstGeom prst="rect">
            <a:avLst/>
          </a:prstGeom>
        </p:spPr>
      </p:pic>
      <p:pic>
        <p:nvPicPr>
          <p:cNvPr id="7" name="Imagen 6" descr="30f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455" y="3992059"/>
            <a:ext cx="2354972" cy="624944"/>
          </a:xfrm>
          <a:prstGeom prst="rect">
            <a:avLst/>
          </a:prstGeom>
        </p:spPr>
      </p:pic>
      <p:pic>
        <p:nvPicPr>
          <p:cNvPr id="8" name="Imagen 7" descr="30g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824" y="4417905"/>
            <a:ext cx="2255896" cy="640187"/>
          </a:xfrm>
          <a:prstGeom prst="rect">
            <a:avLst/>
          </a:prstGeom>
        </p:spPr>
      </p:pic>
      <p:pic>
        <p:nvPicPr>
          <p:cNvPr id="9" name="Imagen 8" descr="30h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334" y="4860755"/>
            <a:ext cx="2050122" cy="586838"/>
          </a:xfrm>
          <a:prstGeom prst="rect">
            <a:avLst/>
          </a:prstGeom>
        </p:spPr>
      </p:pic>
      <p:pic>
        <p:nvPicPr>
          <p:cNvPr id="10" name="Imagen 9" descr="30i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908" y="5210044"/>
            <a:ext cx="1851969" cy="51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9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Agroberries 22 BERRI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92" y="2364211"/>
            <a:ext cx="2232660" cy="1066800"/>
          </a:xfrm>
          <a:prstGeom prst="rect">
            <a:avLst/>
          </a:prstGeom>
        </p:spPr>
      </p:pic>
      <p:pic>
        <p:nvPicPr>
          <p:cNvPr id="4" name="Imagen 3" descr="Agroberries 22 JU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240" y="527287"/>
            <a:ext cx="2468880" cy="1988820"/>
          </a:xfrm>
          <a:prstGeom prst="rect">
            <a:avLst/>
          </a:prstGeom>
        </p:spPr>
      </p:pic>
      <p:pic>
        <p:nvPicPr>
          <p:cNvPr id="5" name="Imagen 4" descr="Agroberries 22 SNAC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713" y="536424"/>
            <a:ext cx="2811780" cy="2057400"/>
          </a:xfrm>
          <a:prstGeom prst="rect">
            <a:avLst/>
          </a:prstGeom>
        </p:spPr>
      </p:pic>
      <p:pic>
        <p:nvPicPr>
          <p:cNvPr id="6" name="Imagen 5" descr="Agroberries 22 SALS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450" y="1530103"/>
            <a:ext cx="2918460" cy="1341120"/>
          </a:xfrm>
          <a:prstGeom prst="rect">
            <a:avLst/>
          </a:prstGeom>
        </p:spPr>
      </p:pic>
      <p:pic>
        <p:nvPicPr>
          <p:cNvPr id="7" name="Imagen 6" descr="Agroberries 22 CEREA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078" y="2913098"/>
            <a:ext cx="3665220" cy="1485900"/>
          </a:xfrm>
          <a:prstGeom prst="rect">
            <a:avLst/>
          </a:prstGeom>
        </p:spPr>
      </p:pic>
      <p:pic>
        <p:nvPicPr>
          <p:cNvPr id="8" name="Imagen 7" descr="Agroberries 22 COCKTAIL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713" y="3114051"/>
            <a:ext cx="2537460" cy="2255520"/>
          </a:xfrm>
          <a:prstGeom prst="rect">
            <a:avLst/>
          </a:prstGeom>
        </p:spPr>
      </p:pic>
      <p:pic>
        <p:nvPicPr>
          <p:cNvPr id="9" name="Imagen 8" descr="Agroberries 22 ENSALADA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318" y="3380751"/>
            <a:ext cx="2720340" cy="1988820"/>
          </a:xfrm>
          <a:prstGeom prst="rect">
            <a:avLst/>
          </a:prstGeom>
        </p:spPr>
      </p:pic>
      <p:pic>
        <p:nvPicPr>
          <p:cNvPr id="10" name="Imagen 9" descr="Agroberries 22 YOGURTH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79" y="3048741"/>
            <a:ext cx="3573780" cy="1341120"/>
          </a:xfrm>
          <a:prstGeom prst="rect">
            <a:avLst/>
          </a:prstGeom>
        </p:spPr>
      </p:pic>
      <p:pic>
        <p:nvPicPr>
          <p:cNvPr id="11" name="Imagen 10" descr="Agroberries 22 REPOST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86" y="1530103"/>
            <a:ext cx="3703320" cy="134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31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Agroberries 23 COLESTERO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95" y="1907059"/>
            <a:ext cx="1165860" cy="487680"/>
          </a:xfrm>
          <a:prstGeom prst="rect">
            <a:avLst/>
          </a:prstGeom>
        </p:spPr>
      </p:pic>
      <p:pic>
        <p:nvPicPr>
          <p:cNvPr id="3" name="Imagen 2" descr="Agroberries 23 ANTIBIOTIC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146" y="1971018"/>
            <a:ext cx="1836420" cy="1127760"/>
          </a:xfrm>
          <a:prstGeom prst="rect">
            <a:avLst/>
          </a:prstGeom>
        </p:spPr>
      </p:pic>
      <p:pic>
        <p:nvPicPr>
          <p:cNvPr id="4" name="Imagen 3" descr="Agroberries 23 CALORIA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692" y="3369018"/>
            <a:ext cx="1158240" cy="495300"/>
          </a:xfrm>
          <a:prstGeom prst="rect">
            <a:avLst/>
          </a:prstGeom>
        </p:spPr>
      </p:pic>
      <p:pic>
        <p:nvPicPr>
          <p:cNvPr id="5" name="Imagen 4" descr="Agroberries 23 ANTIOXI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278" y="3195409"/>
            <a:ext cx="1699260" cy="495300"/>
          </a:xfrm>
          <a:prstGeom prst="rect">
            <a:avLst/>
          </a:prstGeom>
        </p:spPr>
      </p:pic>
      <p:pic>
        <p:nvPicPr>
          <p:cNvPr id="6" name="Imagen 5" descr="Agroberries 23 FIBRA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04" y="4681849"/>
            <a:ext cx="1562100" cy="198120"/>
          </a:xfrm>
          <a:prstGeom prst="rect">
            <a:avLst/>
          </a:prstGeom>
        </p:spPr>
      </p:pic>
      <p:pic>
        <p:nvPicPr>
          <p:cNvPr id="7" name="Imagen 6" descr="Agroberries 23 VITAMINA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894" y="3977021"/>
            <a:ext cx="1424940" cy="838200"/>
          </a:xfrm>
          <a:prstGeom prst="rect">
            <a:avLst/>
          </a:prstGeom>
        </p:spPr>
      </p:pic>
      <p:pic>
        <p:nvPicPr>
          <p:cNvPr id="8" name="Imagen 7" descr="Agroberries 23 LISTO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966" y="708527"/>
            <a:ext cx="1905000" cy="55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0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Agroberries 24 TITUL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164" y="2730959"/>
            <a:ext cx="463296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74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Agroberries 25 BASE GRAFIC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36600"/>
            <a:ext cx="7901940" cy="4274820"/>
          </a:xfrm>
          <a:prstGeom prst="rect">
            <a:avLst/>
          </a:prstGeom>
        </p:spPr>
      </p:pic>
      <p:pic>
        <p:nvPicPr>
          <p:cNvPr id="5" name="Imagen 4" descr="34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62" y="2557280"/>
            <a:ext cx="7567921" cy="1730028"/>
          </a:xfrm>
          <a:prstGeom prst="rect">
            <a:avLst/>
          </a:prstGeom>
        </p:spPr>
      </p:pic>
      <p:pic>
        <p:nvPicPr>
          <p:cNvPr id="6" name="Imagen 5" descr="34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81" y="763246"/>
            <a:ext cx="7567921" cy="153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0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35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66" y="865932"/>
            <a:ext cx="8359140" cy="4472940"/>
          </a:xfrm>
          <a:prstGeom prst="rect">
            <a:avLst/>
          </a:prstGeom>
        </p:spPr>
      </p:pic>
      <p:pic>
        <p:nvPicPr>
          <p:cNvPr id="3" name="Imagen 2" descr="35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278" y="3487512"/>
            <a:ext cx="4199320" cy="1036493"/>
          </a:xfrm>
          <a:prstGeom prst="rect">
            <a:avLst/>
          </a:prstGeom>
        </p:spPr>
      </p:pic>
      <p:pic>
        <p:nvPicPr>
          <p:cNvPr id="4" name="Imagen 3" descr="35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182" y="4371164"/>
            <a:ext cx="5769301" cy="152425"/>
          </a:xfrm>
          <a:prstGeom prst="rect">
            <a:avLst/>
          </a:prstGeom>
        </p:spPr>
      </p:pic>
      <p:pic>
        <p:nvPicPr>
          <p:cNvPr id="5" name="Imagen 4" descr="35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650" y="1091741"/>
            <a:ext cx="4999553" cy="342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34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36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34" y="803758"/>
            <a:ext cx="8176260" cy="4488180"/>
          </a:xfrm>
          <a:prstGeom prst="rect">
            <a:avLst/>
          </a:prstGeom>
        </p:spPr>
      </p:pic>
      <p:pic>
        <p:nvPicPr>
          <p:cNvPr id="3" name="Imagen 2" descr="36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496" y="998316"/>
            <a:ext cx="5708331" cy="352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19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Agroberries 26 EEUU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0" y="764518"/>
            <a:ext cx="3154680" cy="2910840"/>
          </a:xfrm>
          <a:prstGeom prst="rect">
            <a:avLst/>
          </a:prstGeom>
        </p:spPr>
      </p:pic>
      <p:pic>
        <p:nvPicPr>
          <p:cNvPr id="3" name="Imagen 2" descr="Agroberries 26 NORDIC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728" y="791929"/>
            <a:ext cx="1783080" cy="914400"/>
          </a:xfrm>
          <a:prstGeom prst="rect">
            <a:avLst/>
          </a:prstGeom>
        </p:spPr>
      </p:pic>
      <p:pic>
        <p:nvPicPr>
          <p:cNvPr id="4" name="Imagen 3" descr="Agroberries 26 EUROP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074" y="1445375"/>
            <a:ext cx="2110740" cy="1173480"/>
          </a:xfrm>
          <a:prstGeom prst="rect">
            <a:avLst/>
          </a:prstGeom>
        </p:spPr>
      </p:pic>
      <p:pic>
        <p:nvPicPr>
          <p:cNvPr id="5" name="Imagen 4" descr="Agroberries 26 CHIN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856" y="1763898"/>
            <a:ext cx="3055620" cy="1691640"/>
          </a:xfrm>
          <a:prstGeom prst="rect">
            <a:avLst/>
          </a:prstGeom>
        </p:spPr>
      </p:pic>
      <p:pic>
        <p:nvPicPr>
          <p:cNvPr id="6" name="Imagen 5" descr="Agroberries 26 RUSI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00" y="572850"/>
            <a:ext cx="3771900" cy="1836420"/>
          </a:xfrm>
          <a:prstGeom prst="rect">
            <a:avLst/>
          </a:prstGeom>
        </p:spPr>
      </p:pic>
      <p:pic>
        <p:nvPicPr>
          <p:cNvPr id="7" name="Imagen 6" descr="Agroberries 26 OCEANIA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918" y="3900654"/>
            <a:ext cx="2247900" cy="145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84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Agroberries 27 PRODUCTIV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49" y="948308"/>
            <a:ext cx="2042160" cy="4191000"/>
          </a:xfrm>
          <a:prstGeom prst="rect">
            <a:avLst/>
          </a:prstGeom>
        </p:spPr>
      </p:pic>
      <p:pic>
        <p:nvPicPr>
          <p:cNvPr id="3" name="Imagen 2" descr="Agroberries 27 TECNOLO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609" y="948308"/>
            <a:ext cx="2103120" cy="3665220"/>
          </a:xfrm>
          <a:prstGeom prst="rect">
            <a:avLst/>
          </a:prstGeom>
        </p:spPr>
      </p:pic>
      <p:pic>
        <p:nvPicPr>
          <p:cNvPr id="4" name="Imagen 3" descr="Agroberries 27 PREVEN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729" y="966714"/>
            <a:ext cx="2026920" cy="3086100"/>
          </a:xfrm>
          <a:prstGeom prst="rect">
            <a:avLst/>
          </a:prstGeom>
        </p:spPr>
      </p:pic>
      <p:pic>
        <p:nvPicPr>
          <p:cNvPr id="5" name="Imagen 4" descr="Agroberries 27 MECANIZ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649" y="1012729"/>
            <a:ext cx="18669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1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Agroberries 28 LABOR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05" y="966582"/>
            <a:ext cx="2019300" cy="4191000"/>
          </a:xfrm>
          <a:prstGeom prst="rect">
            <a:avLst/>
          </a:prstGeom>
        </p:spPr>
      </p:pic>
      <p:pic>
        <p:nvPicPr>
          <p:cNvPr id="7" name="Imagen 6" descr="Agroberries 28 PACKAG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428" y="966582"/>
            <a:ext cx="2141220" cy="3657600"/>
          </a:xfrm>
          <a:prstGeom prst="rect">
            <a:avLst/>
          </a:prstGeom>
        </p:spPr>
      </p:pic>
      <p:pic>
        <p:nvPicPr>
          <p:cNvPr id="8" name="Imagen 7" descr="Agroberries 28 CULTIV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171" y="984988"/>
            <a:ext cx="1988820" cy="3093720"/>
          </a:xfrm>
          <a:prstGeom prst="rect">
            <a:avLst/>
          </a:prstGeom>
        </p:spPr>
      </p:pic>
      <p:pic>
        <p:nvPicPr>
          <p:cNvPr id="9" name="Imagen 8" descr="Agroberries 28 TRANS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515" y="1021800"/>
            <a:ext cx="1866900" cy="253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57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Agroberries 6 NEW JERSE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784" y="1906482"/>
            <a:ext cx="1463040" cy="1021080"/>
          </a:xfrm>
          <a:prstGeom prst="rect">
            <a:avLst/>
          </a:prstGeom>
        </p:spPr>
      </p:pic>
      <p:pic>
        <p:nvPicPr>
          <p:cNvPr id="3" name="Imagen 2" descr="Agroberries 6 L 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278" y="1541398"/>
            <a:ext cx="2072640" cy="937260"/>
          </a:xfrm>
          <a:prstGeom prst="rect">
            <a:avLst/>
          </a:prstGeom>
        </p:spPr>
      </p:pic>
      <p:pic>
        <p:nvPicPr>
          <p:cNvPr id="4" name="Imagen 3" descr="Agroberries 6 SANTIA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988" y="3705376"/>
            <a:ext cx="2278380" cy="102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89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Agroberries 29 DIVERSI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454" y="884973"/>
            <a:ext cx="2819400" cy="3870960"/>
          </a:xfrm>
          <a:prstGeom prst="rect">
            <a:avLst/>
          </a:prstGeom>
        </p:spPr>
      </p:pic>
      <p:pic>
        <p:nvPicPr>
          <p:cNvPr id="3" name="Imagen 2" descr="Agroberries 29 OPORTU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14" y="884973"/>
            <a:ext cx="2682240" cy="4518660"/>
          </a:xfrm>
          <a:prstGeom prst="rect">
            <a:avLst/>
          </a:prstGeom>
        </p:spPr>
      </p:pic>
      <p:pic>
        <p:nvPicPr>
          <p:cNvPr id="4" name="Imagen 3" descr="Agroberries 29 VARIA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854" y="903379"/>
            <a:ext cx="2270760" cy="313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6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Agroberries 30 CRECI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61" y="951241"/>
            <a:ext cx="2712720" cy="4511040"/>
          </a:xfrm>
          <a:prstGeom prst="rect">
            <a:avLst/>
          </a:prstGeom>
        </p:spPr>
      </p:pic>
      <p:pic>
        <p:nvPicPr>
          <p:cNvPr id="3" name="Imagen 2" descr="Agroberries 30 EVOLU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651" y="978850"/>
            <a:ext cx="2270760" cy="3154680"/>
          </a:xfrm>
          <a:prstGeom prst="rect">
            <a:avLst/>
          </a:prstGeom>
        </p:spPr>
      </p:pic>
      <p:pic>
        <p:nvPicPr>
          <p:cNvPr id="4" name="Imagen 3" descr="Agroberries 30 VALO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526" y="951241"/>
            <a:ext cx="2697480" cy="385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83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120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Agroberries 7 MAP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86" y="1168787"/>
            <a:ext cx="3025140" cy="439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13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Agroberries 8 CONFIABILIDA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19" y="762000"/>
            <a:ext cx="2042160" cy="4213860"/>
          </a:xfrm>
          <a:prstGeom prst="rect">
            <a:avLst/>
          </a:prstGeom>
        </p:spPr>
      </p:pic>
      <p:pic>
        <p:nvPicPr>
          <p:cNvPr id="3" name="Imagen 2" descr="Agroberries 8 CUMPLIMIENT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760" y="762000"/>
            <a:ext cx="2263140" cy="3680460"/>
          </a:xfrm>
          <a:prstGeom prst="rect">
            <a:avLst/>
          </a:prstGeom>
        </p:spPr>
      </p:pic>
      <p:pic>
        <p:nvPicPr>
          <p:cNvPr id="4" name="Imagen 3" descr="Agroberries 8 CALIDA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541" y="762000"/>
            <a:ext cx="2034540" cy="3116580"/>
          </a:xfrm>
          <a:prstGeom prst="rect">
            <a:avLst/>
          </a:prstGeom>
        </p:spPr>
      </p:pic>
      <p:pic>
        <p:nvPicPr>
          <p:cNvPr id="5" name="Imagen 4" descr="Agroberries 8 SERVICI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325" y="762000"/>
            <a:ext cx="1874520" cy="2522220"/>
          </a:xfrm>
          <a:prstGeom prst="rect">
            <a:avLst/>
          </a:prstGeom>
        </p:spPr>
      </p:pic>
      <p:pic>
        <p:nvPicPr>
          <p:cNvPr id="6" name="Imagen 5" descr="Agroberries 8 TEXT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253" y="3541365"/>
            <a:ext cx="1409700" cy="115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18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Agroberries 9 TITUL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940" y="2062581"/>
            <a:ext cx="553212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88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Agroberries 10 MAPA EEUU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075" y="1891882"/>
            <a:ext cx="1470660" cy="975360"/>
          </a:xfrm>
          <a:prstGeom prst="rect">
            <a:avLst/>
          </a:prstGeom>
        </p:spPr>
      </p:pic>
      <p:pic>
        <p:nvPicPr>
          <p:cNvPr id="4" name="Imagen 3" descr="Agroberries 10 MAPA SUD 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551" y="3129951"/>
            <a:ext cx="1028700" cy="1805940"/>
          </a:xfrm>
          <a:prstGeom prst="rect">
            <a:avLst/>
          </a:prstGeom>
        </p:spPr>
      </p:pic>
      <p:pic>
        <p:nvPicPr>
          <p:cNvPr id="6" name="Imagen 5" descr="Agroberries 10 MAPA EUROP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780" y="1783009"/>
            <a:ext cx="922020" cy="563880"/>
          </a:xfrm>
          <a:prstGeom prst="rect">
            <a:avLst/>
          </a:prstGeom>
        </p:spPr>
      </p:pic>
      <p:pic>
        <p:nvPicPr>
          <p:cNvPr id="8" name="Imagen 7" descr="Agroberries 10 MAPA ASI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711" y="1589302"/>
            <a:ext cx="2880360" cy="3139440"/>
          </a:xfrm>
          <a:prstGeom prst="rect">
            <a:avLst/>
          </a:prstGeom>
        </p:spPr>
      </p:pic>
      <p:pic>
        <p:nvPicPr>
          <p:cNvPr id="10" name="Imagen 9" descr="Agroberries 10 MAPA ORIENT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902" y="2309955"/>
            <a:ext cx="1684020" cy="358140"/>
          </a:xfrm>
          <a:prstGeom prst="rect">
            <a:avLst/>
          </a:prstGeom>
        </p:spPr>
      </p:pic>
      <p:pic>
        <p:nvPicPr>
          <p:cNvPr id="12" name="Imagen 11" descr="Agroberries 10 MAPA AFRICA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185" y="3337687"/>
            <a:ext cx="601980" cy="982980"/>
          </a:xfrm>
          <a:prstGeom prst="rect">
            <a:avLst/>
          </a:prstGeom>
        </p:spPr>
      </p:pic>
      <p:pic>
        <p:nvPicPr>
          <p:cNvPr id="14" name="Imagen 13" descr="08a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11" y="2239014"/>
            <a:ext cx="1478526" cy="1074599"/>
          </a:xfrm>
          <a:prstGeom prst="rect">
            <a:avLst/>
          </a:prstGeom>
        </p:spPr>
      </p:pic>
      <p:pic>
        <p:nvPicPr>
          <p:cNvPr id="15" name="Imagen 14" descr="08b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868" y="3871670"/>
            <a:ext cx="998386" cy="624944"/>
          </a:xfrm>
          <a:prstGeom prst="rect">
            <a:avLst/>
          </a:prstGeom>
        </p:spPr>
      </p:pic>
      <p:pic>
        <p:nvPicPr>
          <p:cNvPr id="16" name="Imagen 15" descr="08c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919" y="1582877"/>
            <a:ext cx="800233" cy="495383"/>
          </a:xfrm>
          <a:prstGeom prst="rect">
            <a:avLst/>
          </a:prstGeom>
        </p:spPr>
      </p:pic>
      <p:pic>
        <p:nvPicPr>
          <p:cNvPr id="17" name="Imagen 16" descr="08d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655" y="2566512"/>
            <a:ext cx="739263" cy="320093"/>
          </a:xfrm>
          <a:prstGeom prst="rect">
            <a:avLst/>
          </a:prstGeom>
        </p:spPr>
      </p:pic>
      <p:pic>
        <p:nvPicPr>
          <p:cNvPr id="18" name="Imagen 17" descr="08e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02" y="2389687"/>
            <a:ext cx="701157" cy="388685"/>
          </a:xfrm>
          <a:prstGeom prst="rect">
            <a:avLst/>
          </a:prstGeom>
        </p:spPr>
      </p:pic>
      <p:pic>
        <p:nvPicPr>
          <p:cNvPr id="19" name="Imagen 18" descr="08f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959" y="4130135"/>
            <a:ext cx="457276" cy="38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83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09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962" y="1574800"/>
            <a:ext cx="2614096" cy="2606474"/>
          </a:xfrm>
          <a:prstGeom prst="rect">
            <a:avLst/>
          </a:prstGeom>
        </p:spPr>
      </p:pic>
      <p:pic>
        <p:nvPicPr>
          <p:cNvPr id="3" name="Imagen 2" descr="09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568" y="1562100"/>
            <a:ext cx="2621717" cy="2614096"/>
          </a:xfrm>
          <a:prstGeom prst="rect">
            <a:avLst/>
          </a:prstGeom>
        </p:spPr>
      </p:pic>
      <p:pic>
        <p:nvPicPr>
          <p:cNvPr id="4" name="Imagen 3" descr="09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810" y="4888207"/>
            <a:ext cx="2438400" cy="205740"/>
          </a:xfrm>
          <a:prstGeom prst="rect">
            <a:avLst/>
          </a:prstGeom>
        </p:spPr>
      </p:pic>
      <p:pic>
        <p:nvPicPr>
          <p:cNvPr id="5" name="Imagen 4" descr="09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306" y="4888207"/>
            <a:ext cx="2682240" cy="220980"/>
          </a:xfrm>
          <a:prstGeom prst="rect">
            <a:avLst/>
          </a:prstGeom>
        </p:spPr>
      </p:pic>
      <p:pic>
        <p:nvPicPr>
          <p:cNvPr id="6" name="Imagen 5" descr="09c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10" y="988846"/>
            <a:ext cx="3391465" cy="3673452"/>
          </a:xfrm>
          <a:prstGeom prst="rect">
            <a:avLst/>
          </a:prstGeom>
        </p:spPr>
      </p:pic>
      <p:pic>
        <p:nvPicPr>
          <p:cNvPr id="9" name="Imagen 8" descr="09f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665" y="836420"/>
            <a:ext cx="4793779" cy="382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52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1775</TotalTime>
  <Words>0</Words>
  <Application>Microsoft Office PowerPoint</Application>
  <PresentationFormat>Personalizado</PresentationFormat>
  <Paragraphs>0</Paragraphs>
  <Slides>42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4" baseType="lpstr"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Pamela Mansilla</dc:creator>
  <cp:lastModifiedBy>User</cp:lastModifiedBy>
  <cp:revision>114</cp:revision>
  <dcterms:created xsi:type="dcterms:W3CDTF">2014-01-07T16:58:55Z</dcterms:created>
  <dcterms:modified xsi:type="dcterms:W3CDTF">2015-06-22T12:31:32Z</dcterms:modified>
</cp:coreProperties>
</file>