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3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5" r:id="rId11"/>
    <p:sldId id="294" r:id="rId12"/>
    <p:sldId id="287" r:id="rId13"/>
    <p:sldId id="288" r:id="rId14"/>
    <p:sldId id="289" r:id="rId15"/>
    <p:sldId id="290" r:id="rId16"/>
    <p:sldId id="291" r:id="rId17"/>
    <p:sldId id="292" r:id="rId18"/>
    <p:sldId id="29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8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AB0AB-DC07-498C-B3CA-4C841C1B551C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9EE0-D53C-4B5E-8DCB-8BE2C2FC9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87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5EDD1-94ED-4A81-8421-EA81312FF8B9}" type="slidenum">
              <a:rPr lang="es-ES"/>
              <a:pPr/>
              <a:t>1</a:t>
            </a:fld>
            <a:endParaRPr lang="es-ES"/>
          </a:p>
        </p:txBody>
      </p:sp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</p:spPr>
        <p:txBody>
          <a:bodyPr lIns="89353" tIns="44677" rIns="89353" bIns="44677"/>
          <a:lstStyle/>
          <a:p>
            <a:pPr>
              <a:spcBef>
                <a:spcPct val="0"/>
              </a:spcBef>
            </a:pPr>
            <a:endParaRPr lang="es-AR"/>
          </a:p>
        </p:txBody>
      </p:sp>
      <p:sp>
        <p:nvSpPr>
          <p:cNvPr id="49156" name="3 Marcador de número de diapositiva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53" tIns="44677" rIns="89353" bIns="44677" anchor="b"/>
          <a:lstStyle>
            <a:lvl1pPr defTabSz="893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075" indent="-280988" defTabSz="893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6013" indent="-222250" defTabSz="893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indent="-223838" defTabSz="893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9775" indent="-222250" defTabSz="893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6975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4175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81375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8575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68F5AA0-4C14-4B58-A35D-3404AA01F417}" type="slidenum">
              <a:rPr lang="es-AR" sz="1200"/>
              <a:pPr algn="r"/>
              <a:t>1</a:t>
            </a:fld>
            <a:endParaRPr lang="es-A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40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98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47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70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85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74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23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2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48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58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92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777B-38C4-46B8-8BA4-4A6677266D7F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AA99-FACD-413A-AF0E-D8D3AEC6F1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37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86000" y="2286000"/>
            <a:ext cx="6858000" cy="2286000"/>
          </a:xfrm>
          <a:prstGeom prst="rect">
            <a:avLst/>
          </a:prstGeom>
          <a:solidFill>
            <a:srgbClr val="1A2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03989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63888" y="2420888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chemeClr val="bg1"/>
                </a:solidFill>
              </a:rPr>
              <a:t>Polinización de Arándanos por medio de </a:t>
            </a:r>
            <a:r>
              <a:rPr lang="es-AR" sz="3200" i="1" dirty="0" smtClean="0">
                <a:solidFill>
                  <a:schemeClr val="bg1"/>
                </a:solidFill>
              </a:rPr>
              <a:t>Bombus </a:t>
            </a:r>
            <a:r>
              <a:rPr lang="es-AR" sz="3200" i="1" dirty="0" err="1" smtClean="0">
                <a:solidFill>
                  <a:schemeClr val="bg1"/>
                </a:solidFill>
              </a:rPr>
              <a:t>atratus</a:t>
            </a:r>
            <a:endParaRPr lang="es-AR" sz="3200" i="1" dirty="0" smtClean="0">
              <a:solidFill>
                <a:schemeClr val="bg1"/>
              </a:solidFill>
            </a:endParaRPr>
          </a:p>
          <a:p>
            <a:r>
              <a:rPr lang="es-AR" sz="3200" dirty="0" smtClean="0">
                <a:solidFill>
                  <a:schemeClr val="bg1"/>
                </a:solidFill>
              </a:rPr>
              <a:t>Concordia , mayo de 2013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22129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6" y="1052736"/>
            <a:ext cx="7200800" cy="258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7051" y="4578545"/>
            <a:ext cx="173343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t="11474" r="20548" b="30143"/>
          <a:stretch/>
        </p:blipFill>
        <p:spPr bwMode="auto">
          <a:xfrm>
            <a:off x="4613461" y="4863956"/>
            <a:ext cx="2406811" cy="176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C:\Users\CSilvestre\Desktop\Ensayos 2011 2012\Bombus\Bombus arandano\Fotos 10 julio 12\DSC014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26" y="3698334"/>
            <a:ext cx="7152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8" t="27176" r="20588" b="11412"/>
          <a:stretch/>
        </p:blipFill>
        <p:spPr bwMode="auto">
          <a:xfrm>
            <a:off x="427466" y="1268760"/>
            <a:ext cx="79150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0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4" y="1268760"/>
            <a:ext cx="846159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7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8" y="24773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778648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7"/>
            <a:ext cx="7632848" cy="522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0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24" y="1196750"/>
            <a:ext cx="8069823" cy="545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4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4" b="31579"/>
          <a:stretch/>
        </p:blipFill>
        <p:spPr bwMode="auto">
          <a:xfrm>
            <a:off x="323528" y="2826081"/>
            <a:ext cx="7632848" cy="117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10089" b="27999"/>
          <a:stretch/>
        </p:blipFill>
        <p:spPr bwMode="auto">
          <a:xfrm>
            <a:off x="683567" y="4494240"/>
            <a:ext cx="7417033" cy="188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70783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8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1" y="1462088"/>
            <a:ext cx="8696717" cy="499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1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91680" y="263691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/>
              <a:t>Muchas gracias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12562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t="6598" r="5303" b="7015"/>
          <a:stretch/>
        </p:blipFill>
        <p:spPr bwMode="auto">
          <a:xfrm>
            <a:off x="7283193" y="1102658"/>
            <a:ext cx="1231522" cy="94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8422" r="6958" b="6216"/>
          <a:stretch/>
        </p:blipFill>
        <p:spPr bwMode="auto">
          <a:xfrm>
            <a:off x="7300923" y="2061080"/>
            <a:ext cx="1271214" cy="9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b="7856"/>
          <a:stretch/>
        </p:blipFill>
        <p:spPr bwMode="auto">
          <a:xfrm>
            <a:off x="7273102" y="2991236"/>
            <a:ext cx="1326855" cy="111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8" t="15979" r="17978" b="5459"/>
          <a:stretch/>
        </p:blipFill>
        <p:spPr bwMode="auto">
          <a:xfrm>
            <a:off x="7335588" y="4104557"/>
            <a:ext cx="1265730" cy="126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1" y="1102658"/>
            <a:ext cx="6875235" cy="549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76" y="1340768"/>
            <a:ext cx="1375916" cy="105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34" y="3373904"/>
            <a:ext cx="1231899" cy="115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0" y="1306833"/>
            <a:ext cx="6154654" cy="516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8" t="7526" r="6699" b="18386"/>
          <a:stretch/>
        </p:blipFill>
        <p:spPr bwMode="auto">
          <a:xfrm>
            <a:off x="6933527" y="2395756"/>
            <a:ext cx="957814" cy="97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 r="10500"/>
          <a:stretch/>
        </p:blipFill>
        <p:spPr bwMode="auto">
          <a:xfrm>
            <a:off x="6934176" y="4533796"/>
            <a:ext cx="957165" cy="97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17" y="5460139"/>
            <a:ext cx="1393035" cy="112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5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32848" cy="549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9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6840537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8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5148"/>
            <a:ext cx="3163887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7" y="1128960"/>
            <a:ext cx="31702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88" y="1116260"/>
            <a:ext cx="31702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3645024"/>
            <a:ext cx="31638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40" y="3645024"/>
            <a:ext cx="31702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03" y="3645024"/>
            <a:ext cx="31702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1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CSilvestre\Desktop\Ensayos 2011 2012\Bombus\Bombus arandano\Fotos 10 julio 12\DSC014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9" y="1052736"/>
            <a:ext cx="7493761" cy="562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5" y="1340768"/>
            <a:ext cx="837608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2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1" name="Rectangle 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3" name="Picture 3" descr="Slide-To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6"/>
            <a:ext cx="1584176" cy="81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0"/>
            <a:ext cx="903896" cy="8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0" y="1196752"/>
            <a:ext cx="846516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4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17</Words>
  <Application>Microsoft Office PowerPoint</Application>
  <PresentationFormat>Presentación en pantalla (4:3)</PresentationFormat>
  <Paragraphs>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CSilvestre</dc:creator>
  <cp:lastModifiedBy>Luffi</cp:lastModifiedBy>
  <cp:revision>60</cp:revision>
  <dcterms:created xsi:type="dcterms:W3CDTF">2012-01-06T15:22:05Z</dcterms:created>
  <dcterms:modified xsi:type="dcterms:W3CDTF">2013-07-10T12:41:05Z</dcterms:modified>
</cp:coreProperties>
</file>